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9" r:id="rId5"/>
    <p:sldId id="280" r:id="rId6"/>
    <p:sldId id="275" r:id="rId7"/>
    <p:sldId id="287" r:id="rId8"/>
    <p:sldId id="277" r:id="rId9"/>
    <p:sldId id="273" r:id="rId10"/>
    <p:sldId id="276" r:id="rId11"/>
    <p:sldId id="286" r:id="rId12"/>
    <p:sldId id="278" r:id="rId13"/>
    <p:sldId id="283" r:id="rId14"/>
    <p:sldId id="284" r:id="rId15"/>
    <p:sldId id="285" r:id="rId16"/>
    <p:sldId id="281" r:id="rId17"/>
    <p:sldId id="282" r:id="rId18"/>
    <p:sldId id="288" r:id="rId19"/>
    <p:sldId id="289" r:id="rId20"/>
    <p:sldId id="290" r:id="rId21"/>
    <p:sldId id="291" r:id="rId22"/>
    <p:sldId id="292" r:id="rId23"/>
    <p:sldId id="295" r:id="rId24"/>
    <p:sldId id="294" r:id="rId25"/>
    <p:sldId id="293" r:id="rId26"/>
    <p:sldId id="296" r:id="rId27"/>
    <p:sldId id="297" r:id="rId28"/>
    <p:sldId id="298" r:id="rId29"/>
    <p:sldId id="258" r:id="rId30"/>
    <p:sldId id="271" r:id="rId31"/>
    <p:sldId id="27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51EF7-E325-437F-973C-890D5F538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3E7F03-1106-4AC1-8895-E025A8976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1C25B-2305-4327-B70E-17B75AF5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AB722-7CE7-4DBC-AA20-C9A31BB9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F1783-B0E0-4307-B794-C79B1988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1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1142-C601-4B86-A794-10C814B5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6E66F-787F-4AA8-AEF1-13EEC008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AA36B-E609-4448-BAAE-361D7D5D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C8A94-BBBB-4375-8126-EB1EB800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3B9568-329B-4F67-9937-DB32DAC4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34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9F2A51-D033-4AA5-B79C-EEA7C3FDA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CED44B-BCD0-4335-8618-A684806BC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8E34C-5CDA-4928-B2A3-C793C964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4E1E0-2C67-4690-8E08-919CB10A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2DD54-4DE9-400E-A607-D9CA19A4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90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305ED-EDAE-4CE2-88B4-F8DF1DCF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5346C-9A08-4D4D-84BF-7EEDC298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27700-D312-4899-9DD6-D53C3F2C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0EA52-952F-42B6-8CF6-CE35BDEA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1846B-1C52-488E-84DE-E75BDAC9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4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48DE1-09A4-4D95-B3AD-5CE986AE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43553-D158-4E50-9E58-A571E93E9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FF5EE-DDA7-495B-95A9-9384B07D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53636-3AE1-44B9-A307-4C59BEBA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689D6-9245-4E4A-99CA-FFD14606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1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80901-2567-45D4-9941-536BA5A3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24A3E-5761-4E94-9BB6-7886ACF30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9BA68-8E36-47C6-ABED-1B5752044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A80189-E160-4FEB-8EA2-F434E36A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9D2AD-3883-42E4-841B-2E2511A1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DAFFF4-A877-49DD-AEDA-57C2ECB4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0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E15AF-5A7D-49B8-83DE-B9537E1C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0ECE8-C54D-40E2-A9AF-A28D8DAD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2DFBC0-64F3-4D3B-9CC8-3D9DAB099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A9BCD4-70A3-49D8-879A-0A1E9758A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EA0A08-D16F-4E8C-9A28-A074335F8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FF24C7-D22B-4D5E-A476-CF0A862C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A072C4-9A58-4DE6-997C-F089BEBA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44488F-84A3-4820-844B-60945806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6735F-6F05-4039-9B4A-AE171CBF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7882FF-F5CE-4F29-9587-432EEC4B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0FE8F8-DCBC-41E5-97FC-B6389DAD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4C688-DA73-4336-9D78-DD4DD345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7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54DC29-4FC6-4AFD-8A1C-C4556ED8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37BC90-27CC-4CD7-955A-9531463F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B78E26-BEFB-4988-94A8-395E126E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2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23C9A-7BCF-47D6-965D-AF15DC88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169FF-2654-4776-A65D-1980EF27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026869-0CE1-488F-95F3-DACE20B95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500351-E192-4F00-A1DD-B47C0BE4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653836-35E8-4BEC-8F08-873E0F6A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B138D2-EA66-48EC-A82E-FB5D9250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8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0985A-2DEC-4F48-B3DB-90DCE698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FC93A6-29EA-4DD7-92B6-0B16617A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7021CA-9C7A-4B2D-B705-E1B38968E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CA82-4413-4743-8FBD-F0D9E4E5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DA20F4-769B-4BFC-AA82-5C62E20C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F31FC-8574-4B7D-9C96-1FD71633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8911AE-15EF-4AD1-8423-0F536E6B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65C5D-C8B3-4601-9E3D-F49C54F9C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610BA-1D13-4EA3-916C-4E2C56989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8A62C-DC8E-4867-8495-91CC0D6EC1B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BE9787-63C9-4CFE-AAAD-BBE93F49B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45648-09B3-4BCC-8E88-E97D24025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51-B944-452C-8E2C-03CC1DDB9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87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2649C-58A4-4391-9BCD-433F4D4CC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Weekly word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471036-1A63-4F9A-B2CA-52D6B7E35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shencz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97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EE4A89-6782-4E01-AA8D-EE9D256E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2" y="4823000"/>
            <a:ext cx="2647950" cy="1704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2DC666-42AB-457A-92B4-9C793EA0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1369"/>
            <a:ext cx="12192000" cy="11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39A89B-CC9F-40C6-A9D2-B4C60ED5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3" y="4868157"/>
            <a:ext cx="3133725" cy="1704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9C9485-C475-476A-A7D3-4D65EB83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8450"/>
            <a:ext cx="12192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F74CF2-8CF1-4903-B7DE-755A5FE9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729691"/>
            <a:ext cx="2971800" cy="1733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A56A7D-F12C-4612-99AB-2D793A59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7072"/>
            <a:ext cx="12192000" cy="15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AFFD4B-4BD0-49B2-891B-A9571429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4" y="4695825"/>
            <a:ext cx="2838450" cy="1733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F7CAEB-DC9F-4D08-B018-C14B40E5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1923"/>
            <a:ext cx="12192000" cy="13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9305AB-0EC3-44DB-B71F-E04D5CBA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6" y="4739217"/>
            <a:ext cx="3190875" cy="1714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1591F2-FB55-4603-AD13-63695FE0C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0252"/>
            <a:ext cx="12192000" cy="22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CB8E8D-B0AB-411B-9178-25A9B746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7" y="4826000"/>
            <a:ext cx="3028950" cy="167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1B2C1D-F35D-4BB7-8874-99285751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5734"/>
            <a:ext cx="12192000" cy="9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1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F9B908-A1CB-4456-A164-69982DB1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4" y="4797425"/>
            <a:ext cx="2857500" cy="1733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DCDBAF-6EEE-4B05-BAFC-05B32163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983"/>
            <a:ext cx="12192000" cy="172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791618-3DB0-4B5F-9AEF-A6CE03A4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489"/>
            <a:ext cx="12192000" cy="14370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974790-DCE2-4A37-B964-5D585C0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2" y="4978047"/>
            <a:ext cx="27813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98FDE-859E-48D0-9687-C3D5FDE0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5A53B-2288-455D-AABE-6CADDE9CC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If the mean value Mean greater than three, this sample may be wrong predict.(A small amount of counterexample)</a:t>
            </a:r>
          </a:p>
          <a:p>
            <a:r>
              <a:rPr lang="en-US" altLang="zh-CN" dirty="0"/>
              <a:t>2. If the sigmoid value near to 0.5, the sample has negative word and positive word.</a:t>
            </a:r>
          </a:p>
          <a:p>
            <a:r>
              <a:rPr lang="en-US" altLang="zh-CN" dirty="0"/>
              <a:t>3.mean value and sigmoid value has no relation(I don’t know why)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60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1D2113-1E96-4DCB-BA82-6E8EF005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109662"/>
            <a:ext cx="64389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8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3255B-3026-4928-84F5-C7FB91BA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F38FE6-B924-4994-8125-93FF758E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36" y="3803121"/>
            <a:ext cx="2647950" cy="428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C23A83-50E7-4C8F-ABEE-D8F5503F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794654"/>
            <a:ext cx="19812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0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BB9671-0700-416C-B7D8-8BB93687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66"/>
            <a:ext cx="12192000" cy="2899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61AC50-C74B-4AAC-8E61-DBF85A16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7" y="4887736"/>
            <a:ext cx="33432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663289-50F9-41D4-8B94-BD8BC971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47"/>
            <a:ext cx="12192000" cy="42542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FA9848-2CD0-43F9-A345-1F1398AC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1" y="4905551"/>
            <a:ext cx="2867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3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BE4887-660A-4CEF-9D5A-6C24715A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36"/>
            <a:ext cx="12192000" cy="31887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499B9E-8066-4BD8-8018-1FFEC185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8" y="5001859"/>
            <a:ext cx="29718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2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16AFC1-C3DE-47F9-A82A-B72E340F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" y="4868686"/>
            <a:ext cx="2924175" cy="1771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420625-ADF0-42CA-BA77-033A4FA5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83"/>
            <a:ext cx="10035822" cy="47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0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419A52-9A3D-44BB-B0E0-BC3B3B19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4711170"/>
            <a:ext cx="2743200" cy="1838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F4F12D-885A-450E-96B5-CBDBCE1C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1"/>
            <a:ext cx="12192000" cy="47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4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23EB7A-F9FF-49CC-95AE-91AEF8DF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084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0ECB24-1EE1-465E-9C03-074DA1C4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52" y="5210175"/>
            <a:ext cx="28384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C895BF-E395-4F2D-80EA-30A496EF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1451"/>
            <a:ext cx="3138311" cy="1573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9ED7F6-CB71-44C4-8D16-750DF94D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8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B90CF1-4F65-4ED7-81F2-138D192D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6" y="5108248"/>
            <a:ext cx="2657475" cy="1581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A643C5-C746-45D9-9F9D-4960CE37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223"/>
            <a:ext cx="12192000" cy="20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9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4D9CD-BE69-4DAE-A3BD-98B23B4A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Fasttext</a:t>
            </a:r>
            <a:r>
              <a:rPr lang="en-US" altLang="zh-CN" dirty="0"/>
              <a:t> recent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FA2BC-77D8-4E99-BC3F-4902FDD91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Applications on different data sets</a:t>
            </a:r>
          </a:p>
          <a:p>
            <a:r>
              <a:rPr lang="en-US" altLang="zh-CN" dirty="0"/>
              <a:t>Applications on different language</a:t>
            </a:r>
          </a:p>
          <a:p>
            <a:r>
              <a:rPr lang="en-US" altLang="zh-CN" dirty="0"/>
              <a:t>Improve performance by changing data characteristics(Predefined keywords …)</a:t>
            </a:r>
          </a:p>
          <a:p>
            <a:r>
              <a:rPr lang="en-US" altLang="zh-CN" dirty="0"/>
              <a:t>Improve other algorithm by </a:t>
            </a:r>
            <a:r>
              <a:rPr lang="en-US" altLang="zh-CN" dirty="0" err="1"/>
              <a:t>fasttext</a:t>
            </a:r>
            <a:r>
              <a:rPr lang="en-US" altLang="zh-CN" dirty="0"/>
              <a:t> and it’s word embedding</a:t>
            </a:r>
          </a:p>
          <a:p>
            <a:r>
              <a:rPr lang="en-US" altLang="zh-CN" dirty="0"/>
              <a:t>Propose new approach and test by </a:t>
            </a:r>
            <a:r>
              <a:rPr lang="en-US" altLang="zh-CN" dirty="0" err="1"/>
              <a:t>fasttext</a:t>
            </a:r>
            <a:r>
              <a:rPr lang="en-US" altLang="zh-CN" dirty="0"/>
              <a:t>(cross-validation scenarios…)</a:t>
            </a:r>
          </a:p>
          <a:p>
            <a:r>
              <a:rPr lang="en-US" altLang="zh-CN" dirty="0"/>
              <a:t>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55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EEE2C3-A034-4D61-BCFA-E2D9AE8F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681080"/>
            <a:ext cx="6524625" cy="4410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DDE4CD-6EDA-4248-81A7-A82A7708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36" y="1230355"/>
            <a:ext cx="2335161" cy="3860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9795AB-0249-4EA9-A6F0-DF9D8C1C2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897" y="1766844"/>
            <a:ext cx="2746385" cy="3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2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769C94-E138-4976-BEC0-AAD7499B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231"/>
            <a:ext cx="12192000" cy="977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488A33-FC77-4BB2-8056-AEBDFC58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" y="5095875"/>
            <a:ext cx="2924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F425F-F25D-4C0F-8A49-5A2D0188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82"/>
            <a:ext cx="10515600" cy="1325563"/>
          </a:xfrm>
        </p:spPr>
        <p:txBody>
          <a:bodyPr/>
          <a:lstStyle/>
          <a:p>
            <a:r>
              <a:rPr lang="en-US" altLang="zh-CN" dirty="0"/>
              <a:t>Questions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68E65-03E1-4419-B89D-72288835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79"/>
            <a:ext cx="10515600" cy="4351338"/>
          </a:xfrm>
        </p:spPr>
        <p:txBody>
          <a:bodyPr/>
          <a:lstStyle/>
          <a:p>
            <a:r>
              <a:rPr lang="en-US" altLang="zh-CN" dirty="0"/>
              <a:t>How to balance n-gram weight and word weight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75CAE-1701-4EE3-8AC2-B734997A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6" y="1955081"/>
            <a:ext cx="10041468" cy="43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40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F425F-F25D-4C0F-8A49-5A2D0188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82"/>
            <a:ext cx="10515600" cy="1325563"/>
          </a:xfrm>
        </p:spPr>
        <p:txBody>
          <a:bodyPr/>
          <a:lstStyle/>
          <a:p>
            <a:r>
              <a:rPr lang="en-US" altLang="zh-CN" dirty="0"/>
              <a:t>Questions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68E65-03E1-4419-B89D-72288835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79"/>
            <a:ext cx="10515600" cy="4351338"/>
          </a:xfrm>
        </p:spPr>
        <p:txBody>
          <a:bodyPr/>
          <a:lstStyle/>
          <a:p>
            <a:r>
              <a:rPr lang="en-US" altLang="zh-CN" dirty="0"/>
              <a:t>For multi-classification: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 to balance each row of the result matrix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7F5D3D-A166-4E52-87AB-208FEEEEBA6B}"/>
              </a:ext>
            </a:extLst>
          </p:cNvPr>
          <p:cNvSpPr/>
          <p:nvPr/>
        </p:nvSpPr>
        <p:spPr>
          <a:xfrm>
            <a:off x="1309511" y="2070648"/>
            <a:ext cx="1569156" cy="1869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400X200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C838F6-3E8D-4934-8AB5-1CD0FF4C26C8}"/>
              </a:ext>
            </a:extLst>
          </p:cNvPr>
          <p:cNvSpPr/>
          <p:nvPr/>
        </p:nvSpPr>
        <p:spPr>
          <a:xfrm>
            <a:off x="3671711" y="2474391"/>
            <a:ext cx="1004711" cy="1061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200X46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3441F3-3D22-43FA-A54C-1A33822151BE}"/>
              </a:ext>
            </a:extLst>
          </p:cNvPr>
          <p:cNvSpPr txBox="1"/>
          <p:nvPr/>
        </p:nvSpPr>
        <p:spPr>
          <a:xfrm>
            <a:off x="3116331" y="27310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E00CEC-A3D1-443F-A402-CC47DCCF4332}"/>
              </a:ext>
            </a:extLst>
          </p:cNvPr>
          <p:cNvSpPr txBox="1"/>
          <p:nvPr/>
        </p:nvSpPr>
        <p:spPr>
          <a:xfrm>
            <a:off x="4914086" y="27310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C82C8B-7A97-48CA-BF31-F267BA349C88}"/>
              </a:ext>
            </a:extLst>
          </p:cNvPr>
          <p:cNvSpPr/>
          <p:nvPr/>
        </p:nvSpPr>
        <p:spPr>
          <a:xfrm>
            <a:off x="5661377" y="2070648"/>
            <a:ext cx="1004711" cy="1869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400X46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7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3F001B-1C72-4E86-B357-2B02AD75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" y="4900789"/>
            <a:ext cx="2752725" cy="175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5C39C8-649F-457A-AF95-D24A1A8A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7587"/>
            <a:ext cx="12192000" cy="12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C82D9B-7159-4FFC-B27B-45698743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3" y="4753328"/>
            <a:ext cx="3533775" cy="1866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EC48C0-FF19-4CD6-977F-97755662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8850"/>
            <a:ext cx="12192000" cy="22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3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3D65ED-A176-425A-ADA5-870E1771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0175"/>
            <a:ext cx="2790825" cy="1647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0170E3-09E2-47C3-BA62-4965C869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69"/>
            <a:ext cx="12192000" cy="14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FD5390-A972-469E-83EA-1133BEF6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6" y="4607278"/>
            <a:ext cx="2838450" cy="175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CAEBAA-AEF3-41C5-98DA-B6D098C5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3030"/>
            <a:ext cx="12192000" cy="19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5F29C2-E2AA-45F7-B8F7-091DFE67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6" y="4742745"/>
            <a:ext cx="3362325" cy="175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47B6DC-5154-448E-8AD9-0D2F2BC3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8143"/>
            <a:ext cx="12192000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2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317987-8D79-4621-8168-974F5E09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292"/>
            <a:ext cx="12192000" cy="13694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76EA13-47AE-42B7-B72E-22189443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2" y="4564239"/>
            <a:ext cx="25908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135</Words>
  <Application>Microsoft Office PowerPoint</Application>
  <PresentationFormat>宽屏</PresentationFormat>
  <Paragraphs>28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Weekly word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observation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Fasttext recent works</vt:lpstr>
      <vt:lpstr>PowerPoint 演示文稿</vt:lpstr>
      <vt:lpstr>Questions：</vt:lpstr>
      <vt:lpstr>Questions：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Erde Lee</dc:creator>
  <cp:lastModifiedBy>Erde Lee</cp:lastModifiedBy>
  <cp:revision>28</cp:revision>
  <dcterms:created xsi:type="dcterms:W3CDTF">2019-07-01T12:34:14Z</dcterms:created>
  <dcterms:modified xsi:type="dcterms:W3CDTF">2019-07-04T07:19:00Z</dcterms:modified>
</cp:coreProperties>
</file>